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26" r:id="rId2"/>
    <p:sldId id="329" r:id="rId3"/>
    <p:sldId id="328" r:id="rId4"/>
    <p:sldId id="327" r:id="rId5"/>
    <p:sldId id="333" r:id="rId6"/>
    <p:sldId id="340" r:id="rId7"/>
    <p:sldId id="837" r:id="rId8"/>
    <p:sldId id="335" r:id="rId9"/>
    <p:sldId id="336" r:id="rId10"/>
    <p:sldId id="337" r:id="rId11"/>
    <p:sldId id="33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3/26/23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7868-9204-A1CB-7D32-0767D8C9B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3/26/23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CB5C13-8B40-9DD0-FB73-89474897F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5912-BC8E-92B4-C216-80FD1EDD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BDBC-E3A5-DFE3-7DB1-A262368B6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EE5F-4C8F-4C6B-DDEB-5EF76590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3/26/23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35ECC7D-47F9-28BA-2810-028E86B7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3/26/23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E06E82-D0A2-79D8-F182-751552AE18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5439A8-EE62-1A83-48E8-6F47F4D3F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3/26/23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3009C1-16A5-9364-4797-52F880437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3/26/23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9F02BB-19B4-B1C7-35B0-E81DD9063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3/26/23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02031A6-29F1-ED43-4ABC-2DCF824B0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3/26/23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C49B3F-0EF1-0236-3E80-39A1AF79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hyperlink" Target="https://rmarkdown.rstudio.com/flexdashboard/layout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8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7325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library(officer)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>
                <a:hlinkClick r:id="rId3"/>
              </a:rPr>
              <a:t>htmlwidgets</a:t>
            </a:r>
            <a:r>
              <a:rPr lang="en-US" sz="1600" dirty="0"/>
              <a:t>; base-R,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93922"/>
            <a:ext cx="430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Word (.</a:t>
            </a:r>
            <a:r>
              <a:rPr lang="en-US" dirty="0" err="1"/>
              <a:t>docx</a:t>
            </a:r>
            <a:r>
              <a:rPr lang="en-US" dirty="0"/>
              <a:t>) and PowerPoint (*.</a:t>
            </a:r>
            <a:r>
              <a:rPr lang="en-US" dirty="0" err="1"/>
              <a:t>pptx</a:t>
            </a:r>
            <a:r>
              <a:rPr lang="en-US" dirty="0"/>
              <a:t>) documents. In short, one can add images, tables and text into documents from 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3025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need Microsoft Office to make office files.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8EF8ACC-0056-132C-E288-B30522382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399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C_flexdashdashboard.rmd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EF5C74-F7C1-378F-8A38-08E05CD10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2F51C-9E5A-B453-27C3-952F2E69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988737"/>
            <a:ext cx="7772400" cy="43676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35" y="365126"/>
            <a:ext cx="8815227" cy="591477"/>
          </a:xfrm>
        </p:spPr>
        <p:txBody>
          <a:bodyPr/>
          <a:lstStyle/>
          <a:p>
            <a:r>
              <a:rPr lang="en-US" sz="3200" dirty="0"/>
              <a:t>Stable Diffusion’s version of excited business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CD796-90F6-4462-D6DD-7761ECB5A8F3}"/>
              </a:ext>
            </a:extLst>
          </p:cNvPr>
          <p:cNvSpPr txBox="1"/>
          <p:nvPr/>
        </p:nvSpPr>
        <p:spPr>
          <a:xfrm>
            <a:off x="6983133" y="3803212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Go diabetes patients!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E23FC-80F9-920B-9A46-FD4B14C9A082}"/>
              </a:ext>
            </a:extLst>
          </p:cNvPr>
          <p:cNvSpPr txBox="1"/>
          <p:nvPr/>
        </p:nvSpPr>
        <p:spPr>
          <a:xfrm>
            <a:off x="3658911" y="3557775"/>
            <a:ext cx="113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So Pretty!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1323C-F7D8-51E2-5918-ED366DA88EE4}"/>
              </a:ext>
            </a:extLst>
          </p:cNvPr>
          <p:cNvSpPr txBox="1"/>
          <p:nvPr/>
        </p:nvSpPr>
        <p:spPr>
          <a:xfrm>
            <a:off x="5321022" y="3429000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don’t even work here!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60A-AF2E-69D9-19A7-6600D3EFF78E}"/>
              </a:ext>
            </a:extLst>
          </p:cNvPr>
          <p:cNvSpPr txBox="1"/>
          <p:nvPr/>
        </p:nvSpPr>
        <p:spPr>
          <a:xfrm>
            <a:off x="2393960" y="3661561"/>
            <a:ext cx="113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knew you could do it Dale!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work in a hospital. Its all doctors so I am sure they are data fluent.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668DECB-092C-EAB2-89A2-CA508E0BC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CFEE0E-C4E6-21D3-DC6F-2CD1DF69C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93F08-3CBA-E1A1-1992-8175FBBA6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Dale!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25" y="1457325"/>
            <a:ext cx="3431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A_powerpointMaker.R</a:t>
            </a:r>
            <a:endParaRPr lang="en-US" sz="2800" dirty="0"/>
          </a:p>
          <a:p>
            <a:r>
              <a:rPr lang="en-US" sz="2800" dirty="0" err="1"/>
              <a:t>B_powerpointMaker.R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DEFCEF-24CE-5982-98F8-758ED6C81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8657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86E4C-D360-3038-3F9D-BCF7BBB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36AFF-2998-6B80-4020-C5FC52F2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way to make PowerPoints.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D506-4BBC-209C-F174-4A534C0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60E8-2771-6BEA-8C70-6C228CE95C21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86AF95-F208-1DCE-DC4C-6485A2EA2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802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199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50BC27F-DB9C-36C9-D813-C62D9D8B9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554EADA-C5B3-7374-00F7-A57EB3A0C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3211</TotalTime>
  <Words>391</Words>
  <Application>Microsoft Macintosh PowerPoint</Application>
  <PresentationFormat>On-screen Show (4:3)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Bradley Hand</vt:lpstr>
      <vt:lpstr>Calibri</vt:lpstr>
      <vt:lpstr>Calibri Light</vt:lpstr>
      <vt:lpstr>1_Office Theme</vt:lpstr>
      <vt:lpstr>Automating Reports</vt:lpstr>
      <vt:lpstr>Awesome.  No more old cars!</vt:lpstr>
      <vt:lpstr>Let’s make some routine reports</vt:lpstr>
      <vt:lpstr>Use Case for Report Automation</vt:lpstr>
      <vt:lpstr>Helping Dale!</vt:lpstr>
      <vt:lpstr>There is another way to make PowerPoints.</vt:lpstr>
      <vt:lpstr>Making powerpoints</vt:lpstr>
      <vt:lpstr>Automating Reports w/FlexDashboard</vt:lpstr>
      <vt:lpstr>PowerPoint Presentation</vt:lpstr>
      <vt:lpstr>Let’s practice!</vt:lpstr>
      <vt:lpstr>Stable Diffusion’s version of excited business people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117</cp:revision>
  <dcterms:created xsi:type="dcterms:W3CDTF">2018-05-23T17:24:59Z</dcterms:created>
  <dcterms:modified xsi:type="dcterms:W3CDTF">2023-03-27T02:14:29Z</dcterms:modified>
</cp:coreProperties>
</file>